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9" r:id="rId6"/>
    <p:sldId id="308" r:id="rId7"/>
    <p:sldId id="299" r:id="rId8"/>
    <p:sldId id="306" r:id="rId9"/>
    <p:sldId id="302" r:id="rId10"/>
    <p:sldId id="301" r:id="rId11"/>
    <p:sldId id="303" r:id="rId12"/>
    <p:sldId id="304" r:id="rId13"/>
    <p:sldId id="310" r:id="rId14"/>
    <p:sldId id="311" r:id="rId15"/>
    <p:sldId id="309" r:id="rId16"/>
    <p:sldId id="287" r:id="rId17"/>
  </p:sldIdLst>
  <p:sldSz cx="12192000" cy="6858000"/>
  <p:notesSz cx="6858000" cy="9144000"/>
  <p:embeddedFontLst>
    <p:embeddedFont>
      <p:font typeface="Just Lovely" panose="020B0604020202020204" charset="0"/>
      <p:regular r:id="rId18"/>
    </p:embeddedFont>
    <p:embeddedFont>
      <p:font typeface="Volte" panose="020B0604020202020204" charset="0"/>
      <p:regular r:id="rId19"/>
      <p:bold r:id="rId20"/>
    </p:embeddedFont>
    <p:embeddedFont>
      <p:font typeface="Volte Semibold" panose="020B0604020202020204" charset="0"/>
      <p:bold r:id="rId2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1C8"/>
    <a:srgbClr val="FF9900"/>
    <a:srgbClr val="0B1F2C"/>
    <a:srgbClr val="622650"/>
    <a:srgbClr val="3E70B6"/>
    <a:srgbClr val="061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>
        <p:scale>
          <a:sx n="53" d="100"/>
          <a:sy n="53" d="100"/>
        </p:scale>
        <p:origin x="55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spc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7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1219200"/>
            <a:ext cx="5238914" cy="4419600"/>
          </a:xfrm>
        </p:spPr>
        <p:txBody>
          <a:bodyPr anchor="ctr" anchorCtr="0">
            <a:normAutofit/>
          </a:bodyPr>
          <a:lstStyle>
            <a:lvl1pPr marL="457200" indent="-457200" algn="l">
              <a:buFont typeface="+mj-lt"/>
              <a:buAutoNum type="arabicPeriod"/>
              <a:defRPr sz="20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2174915"/>
            <a:ext cx="5070764" cy="249989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1219200"/>
            <a:ext cx="5238914" cy="4419600"/>
          </a:xfrm>
        </p:spPr>
        <p:txBody>
          <a:bodyPr anchor="ctr" anchorCtr="0">
            <a:normAutofit/>
          </a:bodyPr>
          <a:lstStyle>
            <a:lvl1pPr marL="457200" indent="-457200" algn="l">
              <a:buFont typeface="+mj-lt"/>
              <a:buAutoNum type="arabicPeriod"/>
              <a:defRPr sz="20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2174915"/>
            <a:ext cx="5070762" cy="249989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2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7965" y="1537855"/>
            <a:ext cx="10736071" cy="3782290"/>
          </a:xfrm>
        </p:spPr>
        <p:txBody>
          <a:bodyPr anchor="ctr" anchorCtr="0">
            <a:noAutofit/>
          </a:bodyPr>
          <a:lstStyle>
            <a:lvl1pPr algn="ctr">
              <a:lnSpc>
                <a:spcPct val="70000"/>
              </a:lnSpc>
              <a:defRPr sz="12000">
                <a:solidFill>
                  <a:schemeClr val="tx1"/>
                </a:solidFill>
                <a:latin typeface="Just Lovel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5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7965" y="1537855"/>
            <a:ext cx="10736071" cy="3782290"/>
          </a:xfrm>
        </p:spPr>
        <p:txBody>
          <a:bodyPr anchor="ctr" anchorCtr="0">
            <a:noAutofit/>
          </a:bodyPr>
          <a:lstStyle>
            <a:lvl1pPr algn="ctr">
              <a:lnSpc>
                <a:spcPct val="70000"/>
              </a:lnSpc>
              <a:defRPr sz="12000">
                <a:solidFill>
                  <a:schemeClr val="bg2"/>
                </a:solidFill>
                <a:latin typeface="Just Lovel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 1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66601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6277" y="968345"/>
            <a:ext cx="5292702" cy="1325563"/>
          </a:xfrm>
        </p:spPr>
        <p:txBody>
          <a:bodyPr anchor="b" anchorCtr="0">
            <a:normAutofit/>
          </a:bodyPr>
          <a:lstStyle>
            <a:lvl1pPr>
              <a:defRPr sz="2500" b="1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277" y="2485015"/>
            <a:ext cx="5292702" cy="359305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-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6659563" y="0"/>
            <a:ext cx="5532437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 for å legge inn annet bilde</a:t>
            </a:r>
          </a:p>
        </p:txBody>
      </p:sp>
    </p:spTree>
    <p:extLst>
      <p:ext uri="{BB962C8B-B14F-4D97-AF65-F5344CB8AC3E}">
        <p14:creationId xmlns:p14="http://schemas.microsoft.com/office/powerpoint/2010/main" val="51428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 2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66601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6277" y="968345"/>
            <a:ext cx="5292702" cy="1325563"/>
          </a:xfrm>
        </p:spPr>
        <p:txBody>
          <a:bodyPr anchor="b" anchorCtr="0">
            <a:normAutofit/>
          </a:bodyPr>
          <a:lstStyle>
            <a:lvl1pPr>
              <a:defRPr sz="2500" b="1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277" y="2485015"/>
            <a:ext cx="5292702" cy="35930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  <p:sp>
        <p:nvSpPr>
          <p:cNvPr id="8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6659563" y="0"/>
            <a:ext cx="55324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legge til annet bilde</a:t>
            </a:r>
          </a:p>
        </p:txBody>
      </p:sp>
    </p:spTree>
    <p:extLst>
      <p:ext uri="{BB962C8B-B14F-4D97-AF65-F5344CB8AC3E}">
        <p14:creationId xmlns:p14="http://schemas.microsoft.com/office/powerpoint/2010/main" val="22888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6277" y="968345"/>
            <a:ext cx="10881360" cy="1325563"/>
          </a:xfrm>
        </p:spPr>
        <p:txBody>
          <a:bodyPr anchor="b" anchorCtr="0">
            <a:normAutofit/>
          </a:bodyPr>
          <a:lstStyle>
            <a:lvl1pPr>
              <a:defRPr sz="2500" b="1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6277" y="2485015"/>
            <a:ext cx="10881360" cy="35930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2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9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86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58" y="1828800"/>
            <a:ext cx="6610284" cy="32004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2631281" y="5640388"/>
            <a:ext cx="6929438" cy="36651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13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lysbil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1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 3">
    <p:bg>
      <p:bgPr>
        <a:blipFill dpi="0" rotWithShape="1">
          <a:blip r:embed="rId2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654017" y="0"/>
            <a:ext cx="6752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004516" y="0"/>
            <a:ext cx="450167" cy="6858000"/>
          </a:xfrm>
          <a:prstGeom prst="rect">
            <a:avLst/>
          </a:prstGeom>
          <a:solidFill>
            <a:srgbClr val="0B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" y="0"/>
            <a:ext cx="64430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56277" y="3602038"/>
            <a:ext cx="523891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6" y="135"/>
            <a:ext cx="1400146" cy="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0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520F-2AED-4569-856C-D357DB4D1CA9}" type="datetimeFigureOut">
              <a:rPr lang="nb-NO" smtClean="0"/>
              <a:t>26.08.2019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92DA5-A436-4C76-BA67-9A88A1C5863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50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1" r:id="rId2"/>
    <p:sldLayoutId id="2147483692" r:id="rId3"/>
    <p:sldLayoutId id="2147483694" r:id="rId4"/>
    <p:sldLayoutId id="2147483715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676" r:id="rId11"/>
    <p:sldLayoutId id="2147483704" r:id="rId12"/>
    <p:sldLayoutId id="2147483660" r:id="rId13"/>
    <p:sldLayoutId id="2147483714" r:id="rId14"/>
    <p:sldLayoutId id="2147483670" r:id="rId15"/>
    <p:sldLayoutId id="2147483689" r:id="rId16"/>
    <p:sldLayoutId id="2147483678" r:id="rId17"/>
    <p:sldLayoutId id="2147483683" r:id="rId18"/>
    <p:sldLayoutId id="2147483687" r:id="rId19"/>
    <p:sldLayoutId id="214748368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wo@leroy.no" TargetMode="External"/><Relationship Id="rId2" Type="http://schemas.openxmlformats.org/officeDocument/2006/relationships/hyperlink" Target="mailto:sigrid@probergen.no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roy.nddesign.n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947069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LERØY WEB-SHOP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32733" y="6197295"/>
            <a:ext cx="4181335" cy="413886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rgbClr val="72B1C8"/>
                </a:solidFill>
              </a:rPr>
              <a:t>STRONGER TOGETHER , ONE LERØY !</a:t>
            </a:r>
          </a:p>
        </p:txBody>
      </p:sp>
    </p:spTree>
    <p:extLst>
      <p:ext uri="{BB962C8B-B14F-4D97-AF65-F5344CB8AC3E}">
        <p14:creationId xmlns:p14="http://schemas.microsoft.com/office/powerpoint/2010/main" val="349966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092EF-242B-4380-9772-04E84D5F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77" y="1122363"/>
            <a:ext cx="5238914" cy="1035210"/>
          </a:xfrm>
        </p:spPr>
        <p:txBody>
          <a:bodyPr/>
          <a:lstStyle/>
          <a:p>
            <a:r>
              <a:rPr lang="nb-NO" dirty="0">
                <a:solidFill>
                  <a:srgbClr val="72B1C8"/>
                </a:solidFill>
              </a:rPr>
              <a:t>Levering og kjøpsbetingelser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5BB4B0E-F36F-4B8A-88A5-65C65F060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77" y="2352782"/>
            <a:ext cx="5238914" cy="4027470"/>
          </a:xfrm>
        </p:spPr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Bestilling vil normalt effektueres samme dag.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Lagervare blir levert innen 1-3 dager, avhengig av hvor varen skal leveres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Varer med logo kan ikke returneres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Ved spørsmål i forhold til levering ta kontakt med leverandør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Faktura blir sendt når varene går fra lager og det vil være 14 dagers betalingsfrist.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3BE318-6873-4C6A-A9CD-17CE2D0F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77" y="1122364"/>
            <a:ext cx="5238914" cy="665340"/>
          </a:xfrm>
        </p:spPr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Kontakt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2B23A3E-2919-4A54-A0B7-A9AE5D205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77" y="2106202"/>
            <a:ext cx="5238914" cy="3760342"/>
          </a:xfrm>
        </p:spPr>
        <p:txBody>
          <a:bodyPr/>
          <a:lstStyle/>
          <a:p>
            <a:r>
              <a:rPr lang="nb-NO" b="0" dirty="0">
                <a:solidFill>
                  <a:schemeClr val="bg2"/>
                </a:solidFill>
              </a:rPr>
              <a:t>Leverandør av nettbutikk og produkter</a:t>
            </a:r>
          </a:p>
          <a:p>
            <a:endParaRPr lang="nb-NO" b="0" dirty="0">
              <a:solidFill>
                <a:schemeClr val="bg2"/>
              </a:solidFill>
            </a:endParaRPr>
          </a:p>
          <a:p>
            <a:r>
              <a:rPr lang="nb-NO" b="0" dirty="0">
                <a:solidFill>
                  <a:schemeClr val="bg2"/>
                </a:solidFill>
              </a:rPr>
              <a:t>Sigrid Johnsen</a:t>
            </a:r>
          </a:p>
          <a:p>
            <a:r>
              <a:rPr lang="nb-NO" b="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sigrid@probergen.no</a:t>
            </a:r>
            <a:endParaRPr lang="nb-NO" b="0" dirty="0">
              <a:solidFill>
                <a:schemeClr val="bg2"/>
              </a:solidFill>
            </a:endParaRPr>
          </a:p>
          <a:p>
            <a:r>
              <a:rPr lang="nb-NO" b="0" dirty="0">
                <a:solidFill>
                  <a:schemeClr val="bg2"/>
                </a:solidFill>
              </a:rPr>
              <a:t>Tlf.: +47 99 15 44 37</a:t>
            </a:r>
          </a:p>
          <a:p>
            <a:endParaRPr lang="nb-NO" b="0" dirty="0">
              <a:solidFill>
                <a:schemeClr val="bg2"/>
              </a:solidFill>
            </a:endParaRPr>
          </a:p>
          <a:p>
            <a:r>
              <a:rPr lang="nb-NO" b="0" dirty="0">
                <a:solidFill>
                  <a:schemeClr val="bg2"/>
                </a:solidFill>
              </a:rPr>
              <a:t>Lerøy Seafood AS, Profilprodukter:</a:t>
            </a:r>
          </a:p>
          <a:p>
            <a:r>
              <a:rPr lang="nb-NO" b="0" dirty="0">
                <a:solidFill>
                  <a:schemeClr val="bg2"/>
                </a:solidFill>
              </a:rPr>
              <a:t>Helene Wollertsen</a:t>
            </a:r>
          </a:p>
          <a:p>
            <a:r>
              <a:rPr lang="nb-NO" b="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hwo@leroy.no</a:t>
            </a:r>
            <a:endParaRPr lang="nb-NO" b="0" dirty="0">
              <a:solidFill>
                <a:schemeClr val="bg2"/>
              </a:solidFill>
            </a:endParaRPr>
          </a:p>
          <a:p>
            <a:r>
              <a:rPr lang="nb-NO" b="0" dirty="0">
                <a:solidFill>
                  <a:schemeClr val="bg2"/>
                </a:solidFill>
              </a:rPr>
              <a:t>Tlf. 55 54 35 15</a:t>
            </a:r>
          </a:p>
          <a:p>
            <a:endParaRPr lang="nb-NO" b="0" dirty="0">
              <a:solidFill>
                <a:schemeClr val="bg2"/>
              </a:solidFill>
            </a:endParaRPr>
          </a:p>
          <a:p>
            <a:endParaRPr lang="nb-NO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FCA4C8-3BB7-4AF2-BE08-DB9E27FDF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400" dirty="0">
                <a:solidFill>
                  <a:srgbClr val="72B1C8"/>
                </a:solidFill>
              </a:rPr>
              <a:t>LERØY WEB-SHOP</a:t>
            </a:r>
            <a:endParaRPr lang="nb-NO" sz="4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3C10B7-400A-45AA-A59D-7D3FD705A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sz="2800" dirty="0">
                <a:hlinkClick r:id="rId2"/>
              </a:rPr>
              <a:t>http://leroy.nddesign.no/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782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b="1" dirty="0"/>
              <a:t>Kontakt –</a:t>
            </a:r>
            <a:r>
              <a:rPr lang="nb-NO" dirty="0"/>
              <a:t> Helene Wollertsen, hwo@leroy.no, 55 54 35 15</a:t>
            </a:r>
          </a:p>
        </p:txBody>
      </p:sp>
    </p:spTree>
    <p:extLst>
      <p:ext uri="{BB962C8B-B14F-4D97-AF65-F5344CB8AC3E}">
        <p14:creationId xmlns:p14="http://schemas.microsoft.com/office/powerpoint/2010/main" val="308726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Presentasjon</a:t>
            </a:r>
          </a:p>
          <a:p>
            <a:r>
              <a:rPr lang="nb-NO" dirty="0"/>
              <a:t>Innlogging</a:t>
            </a:r>
          </a:p>
          <a:p>
            <a:r>
              <a:rPr lang="nb-NO" dirty="0"/>
              <a:t>Hva finner du i web-shoppen</a:t>
            </a:r>
          </a:p>
          <a:p>
            <a:r>
              <a:rPr lang="nb-NO" dirty="0"/>
              <a:t>Bestilling</a:t>
            </a:r>
          </a:p>
          <a:p>
            <a:r>
              <a:rPr lang="nb-NO" dirty="0"/>
              <a:t>Nye produkter</a:t>
            </a:r>
          </a:p>
          <a:p>
            <a:r>
              <a:rPr lang="nb-NO" dirty="0"/>
              <a:t>Levering og kjøpsbetingelser</a:t>
            </a:r>
          </a:p>
          <a:p>
            <a:r>
              <a:rPr lang="nb-NO" dirty="0"/>
              <a:t>Kontakt</a:t>
            </a:r>
          </a:p>
          <a:p>
            <a:r>
              <a:rPr lang="nb-NO" dirty="0"/>
              <a:t>Link til web-shoppen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53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53EC70-B7BD-4BEE-887B-34DDF654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7" y="808522"/>
            <a:ext cx="10881360" cy="741145"/>
          </a:xfrm>
        </p:spPr>
        <p:txBody>
          <a:bodyPr>
            <a:noAutofit/>
          </a:bodyPr>
          <a:lstStyle/>
          <a:p>
            <a:pPr algn="ctr"/>
            <a:r>
              <a:rPr lang="nb-NO" sz="4400" dirty="0">
                <a:solidFill>
                  <a:srgbClr val="72B1C8"/>
                </a:solidFill>
                <a:latin typeface="+mn-lt"/>
                <a:ea typeface="+mn-ea"/>
                <a:cs typeface="+mn-cs"/>
              </a:rPr>
              <a:t>LERØY WEB-SHOP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71A427A-31B4-4F24-977D-C7012E61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87" y="1549667"/>
            <a:ext cx="9298005" cy="2444818"/>
          </a:xfrm>
        </p:spPr>
        <p:txBody>
          <a:bodyPr>
            <a:normAutofit fontScale="85000" lnSpcReduction="20000"/>
          </a:bodyPr>
          <a:lstStyle/>
          <a:p>
            <a:pPr algn="ctr"/>
            <a:endParaRPr lang="nb-NO" dirty="0"/>
          </a:p>
          <a:p>
            <a:pPr algn="ctr"/>
            <a:r>
              <a:rPr lang="nb-NO" sz="2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Lerøy web-shop er en internettside der Lerøy firma kan bestille det de skulle trenge av profilartikler og markedsmateriale. </a:t>
            </a:r>
          </a:p>
          <a:p>
            <a:pPr algn="ctr"/>
            <a:endParaRPr lang="nb-NO" sz="2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nb-NO" sz="2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 ønsker at flest mulig Lerøy bedrifter vil benytte seg av web-shoppen da det vil gi oss bedre priser, Lerøy blir representert likt og vi forsterker Lerøy Brand.</a:t>
            </a:r>
          </a:p>
          <a:p>
            <a:pPr algn="ctr"/>
            <a:endParaRPr lang="nb-NO" dirty="0"/>
          </a:p>
          <a:p>
            <a:pPr algn="ctr"/>
            <a:r>
              <a:rPr lang="nb-NO" sz="4800" b="1" dirty="0">
                <a:solidFill>
                  <a:srgbClr val="72B1C8"/>
                </a:solidFill>
              </a:rPr>
              <a:t>STRONGER TOGETHER , ONE LERØY !</a:t>
            </a:r>
          </a:p>
          <a:p>
            <a:pPr algn="ctr"/>
            <a:endParaRPr lang="nb-NO" b="1" dirty="0">
              <a:solidFill>
                <a:srgbClr val="72B1C8"/>
              </a:solidFill>
            </a:endParaRPr>
          </a:p>
          <a:p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D9AB4C91-468E-41A9-931B-4A199D0A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87" y="3994485"/>
            <a:ext cx="9298005" cy="26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19D885-5698-446C-A2BB-26C6DB6D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7" y="779929"/>
            <a:ext cx="5715647" cy="526357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72B1C8"/>
                </a:solidFill>
              </a:rPr>
              <a:t>Innlogging</a:t>
            </a:r>
            <a:endParaRPr lang="nb-NO" sz="3600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CB1EDB7A-DDD6-4187-811D-0DDEB04A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2" y="1306286"/>
            <a:ext cx="11132342" cy="2272936"/>
          </a:xfrm>
        </p:spPr>
        <p:txBody>
          <a:bodyPr>
            <a:noAutofit/>
          </a:bodyPr>
          <a:lstStyle/>
          <a:p>
            <a:r>
              <a:rPr lang="nb-NO" sz="1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Alle som ønsker vil kunne se websiden, Slik at det er mulig å vite hva som er tilgjengelig. Det ligger link via sentral/konsern intranett for Lerøy, under Marketing. Se bilde under.</a:t>
            </a:r>
          </a:p>
          <a:p>
            <a:r>
              <a:rPr lang="nb-NO" sz="1600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Det er 1-2 kontaktpersoner per Lerøy bedrift  som får innloggings mulighet og kan bestille varer.</a:t>
            </a:r>
          </a:p>
          <a:p>
            <a:r>
              <a:rPr lang="nb-NO" sz="1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Når du har registrert firma detaljer og valgt hvem som skal kunne bestille, da vil disse kontaktpersonene få tilsendt mail med innloggings detaljer.</a:t>
            </a:r>
          </a:p>
          <a:p>
            <a:r>
              <a:rPr lang="nb-NO" sz="1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Det er kun de med innloggingsmulighet som kan bestille og se artikler under kategorien gaver til ansatte. + bestilling skjema  og presentasjon av Lerøy Sports kolleksjon.</a:t>
            </a:r>
          </a:p>
          <a:p>
            <a:endParaRPr lang="nb-NO" sz="16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E337B2-B862-4C42-B1CE-608C5842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3" y="3670663"/>
            <a:ext cx="8242663" cy="29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FC3D8-0185-4504-9591-B489B674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744583"/>
            <a:ext cx="5375070" cy="535577"/>
          </a:xfrm>
        </p:spPr>
        <p:txBody>
          <a:bodyPr>
            <a:noAutofit/>
          </a:bodyPr>
          <a:lstStyle/>
          <a:p>
            <a:r>
              <a:rPr lang="nb-NO" sz="2800" dirty="0">
                <a:solidFill>
                  <a:srgbClr val="72B1C8"/>
                </a:solidFill>
              </a:rPr>
              <a:t>Hva finner du i web-</a:t>
            </a:r>
            <a:r>
              <a:rPr lang="nb-NO" sz="2800" dirty="0" err="1">
                <a:solidFill>
                  <a:srgbClr val="72B1C8"/>
                </a:solidFill>
              </a:rPr>
              <a:t>shoppen</a:t>
            </a:r>
            <a:r>
              <a:rPr lang="nb-NO" sz="2800" dirty="0">
                <a:solidFill>
                  <a:srgbClr val="72B1C8"/>
                </a:solidFill>
              </a:rPr>
              <a:t>?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675EB6C-A3B4-4483-B3BB-37073DB3C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565" y="2521818"/>
            <a:ext cx="1390315" cy="220877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F20272E-D10D-4FDE-990B-CA43101B0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23" y="571894"/>
            <a:ext cx="1390315" cy="1202792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32B4934-EFB8-4C90-A067-F6EC93B88404}"/>
              </a:ext>
            </a:extLst>
          </p:cNvPr>
          <p:cNvSpPr txBox="1"/>
          <p:nvPr/>
        </p:nvSpPr>
        <p:spPr>
          <a:xfrm>
            <a:off x="399451" y="1408449"/>
            <a:ext cx="5885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b-NO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Tekstil;    </a:t>
            </a:r>
          </a:p>
          <a:p>
            <a:pPr>
              <a:lnSpc>
                <a:spcPct val="100000"/>
              </a:lnSpc>
            </a:pPr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Produkter laget av stoff, som buffer, pannebånd, t-skjorter, forkler, bager……</a:t>
            </a:r>
          </a:p>
          <a:p>
            <a:pPr>
              <a:lnSpc>
                <a:spcPct val="100000"/>
              </a:lnSpc>
            </a:pPr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b-NO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Strøartikler;     </a:t>
            </a:r>
          </a:p>
          <a:p>
            <a:pPr>
              <a:lnSpc>
                <a:spcPct val="100000"/>
              </a:lnSpc>
            </a:pPr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Produkter som refleks, penner, drops, nøkkel/kortholder...</a:t>
            </a:r>
          </a:p>
          <a:p>
            <a:pPr>
              <a:lnSpc>
                <a:spcPct val="100000"/>
              </a:lnSpc>
            </a:pPr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b-NO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Markedsmateriell;    </a:t>
            </a:r>
          </a:p>
          <a:p>
            <a:pPr>
              <a:lnSpc>
                <a:spcPct val="100000"/>
              </a:lnSpc>
            </a:pPr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Forskjellige trykk saker, som kokebok, brosjyrer, kalender, messevegg, Flagg, skilt, roll up…</a:t>
            </a:r>
          </a:p>
          <a:p>
            <a:pPr>
              <a:lnSpc>
                <a:spcPct val="100000"/>
              </a:lnSpc>
            </a:pPr>
            <a:endParaRPr lang="nb-NO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b-NO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Lerøy </a:t>
            </a:r>
            <a:r>
              <a:rPr lang="nb-NO" b="1" u="sng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Sportswear</a:t>
            </a:r>
            <a:r>
              <a:rPr lang="nb-NO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Vår egen Lerøy </a:t>
            </a:r>
            <a:r>
              <a:rPr lang="nb-NO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sportskollektion</a:t>
            </a:r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til standard trening og </a:t>
            </a:r>
            <a:r>
              <a:rPr lang="nb-NO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sykkling</a:t>
            </a:r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b-NO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Gave forslag;</a:t>
            </a:r>
          </a:p>
          <a:p>
            <a:pPr>
              <a:lnSpc>
                <a:spcPct val="100000"/>
              </a:lnSpc>
            </a:pPr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Forslag på gaver til ansatte, jubileum, julegave, kundegave……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9C65339-51CE-429C-AB32-C19CF8C5B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78" y="177479"/>
            <a:ext cx="1537430" cy="2255297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544A858-D930-4C9F-A52C-10309D141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65" y="2730852"/>
            <a:ext cx="1712074" cy="153496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408008D-7A4E-483E-A0DA-21175BEEF1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"/>
          <a:stretch/>
        </p:blipFill>
        <p:spPr>
          <a:xfrm rot="5400000">
            <a:off x="6743421" y="2537157"/>
            <a:ext cx="1462992" cy="116203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9B5EBC95-7F9F-46E5-B24A-E2C572438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941">
            <a:off x="6835649" y="291436"/>
            <a:ext cx="1261083" cy="182857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4E4CF316-C837-4B64-8F7D-39D94851E1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>
          <a:xfrm rot="605322">
            <a:off x="9001158" y="4688756"/>
            <a:ext cx="1590409" cy="186690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0B5A8C49-E5BE-409D-A2E2-CB916C437D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985" r="22675" b="7502"/>
          <a:stretch/>
        </p:blipFill>
        <p:spPr>
          <a:xfrm>
            <a:off x="6504521" y="3832818"/>
            <a:ext cx="2082723" cy="2847703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7A924087-E344-4875-B0C9-D4FE50252A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6" t="16879" r="19070" b="20227"/>
          <a:stretch/>
        </p:blipFill>
        <p:spPr>
          <a:xfrm rot="2958975">
            <a:off x="10749767" y="5291134"/>
            <a:ext cx="917893" cy="9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C516A-0100-49E1-A4DA-2E96B652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2" y="968346"/>
            <a:ext cx="5388636" cy="812328"/>
          </a:xfrm>
        </p:spPr>
        <p:txBody>
          <a:bodyPr>
            <a:noAutofit/>
          </a:bodyPr>
          <a:lstStyle/>
          <a:p>
            <a:r>
              <a:rPr lang="nb-NO" sz="2800" dirty="0">
                <a:solidFill>
                  <a:srgbClr val="72B1C8"/>
                </a:solidFill>
              </a:rPr>
              <a:t>Hva finner du i web-</a:t>
            </a:r>
            <a:r>
              <a:rPr lang="nb-NO" sz="2800" dirty="0" err="1">
                <a:solidFill>
                  <a:srgbClr val="72B1C8"/>
                </a:solidFill>
              </a:rPr>
              <a:t>shoppen</a:t>
            </a:r>
            <a:r>
              <a:rPr lang="nb-NO" sz="2800" dirty="0">
                <a:solidFill>
                  <a:srgbClr val="72B1C8"/>
                </a:solidFill>
              </a:rPr>
              <a:t>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0812B8C-E8F4-4AF7-9260-59BA8AFFFC51}"/>
              </a:ext>
            </a:extLst>
          </p:cNvPr>
          <p:cNvSpPr txBox="1"/>
          <p:nvPr/>
        </p:nvSpPr>
        <p:spPr>
          <a:xfrm>
            <a:off x="628087" y="2146118"/>
            <a:ext cx="4656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Felles profil løsninger  </a:t>
            </a: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Her vil det ligge forslag på hva du kan ta med på ulikemesser, Lerøy kick off Kit, messebekledning etc. </a:t>
            </a:r>
            <a:r>
              <a:rPr lang="nb-NO" sz="1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(Denne </a:t>
            </a:r>
            <a:r>
              <a:rPr lang="nb-NO" sz="1600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categorien</a:t>
            </a:r>
            <a:r>
              <a:rPr lang="nb-NO" sz="1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jobbes med og kommer senere)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b-NO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Gaver;  </a:t>
            </a: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Her finner du forslag på gaver til forretningsforbindelser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b-NO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Gaver til ansatte;    </a:t>
            </a: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Denne vil ligge skjult og kun de som har innlogging kan se denne kategorien. Her legger vi ut forslag til julegave, jubileumsgave, bryllupsgave etc.</a:t>
            </a:r>
          </a:p>
          <a:p>
            <a:pPr>
              <a:lnSpc>
                <a:spcPct val="100000"/>
              </a:lnSpc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85A5E69-682F-48C8-A525-4BE6336B6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46" y="824636"/>
            <a:ext cx="2857500" cy="23812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20B6F0A-ED44-4601-836B-C30160E13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78" y="3294416"/>
            <a:ext cx="2913168" cy="22277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ED00D22-EDEC-4CF6-B42B-D868E8A94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14" y="1256610"/>
            <a:ext cx="2971204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164CAE-CBBC-4256-A164-86FDE0CF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6" y="968345"/>
            <a:ext cx="5927403" cy="910789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rgbClr val="72B1C8"/>
                </a:solidFill>
              </a:rPr>
              <a:t>Bestilling</a:t>
            </a:r>
            <a:endParaRPr lang="nb-NO" sz="36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D46FF03-3DFD-4BC5-B2DF-CFABF3819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35" y="630085"/>
            <a:ext cx="2887579" cy="5997282"/>
          </a:xfr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A6AD551-D135-45C5-BC07-5ACDA59F65E1}"/>
              </a:ext>
            </a:extLst>
          </p:cNvPr>
          <p:cNvSpPr txBox="1"/>
          <p:nvPr/>
        </p:nvSpPr>
        <p:spPr>
          <a:xfrm>
            <a:off x="804587" y="1939446"/>
            <a:ext cx="5630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På nettsiden vil det ligge en oversikt på hvem som kan bestille i de ulike firmaene.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Hvis noen uten innloggingstilgang prøver å bestille ved å klikke på; legg i handlekurv, vil nettsiden navigere direkte til fanen med rutiner for bestilling. Da kan man finne den som kan bestille i sitt firma.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De med innlogging kan bestille det de måtte ønske og vil motta en ordrebekreftelse når bestillingen er fullført.</a:t>
            </a:r>
          </a:p>
        </p:txBody>
      </p:sp>
    </p:spTree>
    <p:extLst>
      <p:ext uri="{BB962C8B-B14F-4D97-AF65-F5344CB8AC3E}">
        <p14:creationId xmlns:p14="http://schemas.microsoft.com/office/powerpoint/2010/main" val="266691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3974D3-20D6-47BC-84CB-B729E25F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7" y="968345"/>
            <a:ext cx="5706022" cy="826899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rgbClr val="72B1C8"/>
                </a:solidFill>
              </a:rPr>
              <a:t>Bestilling</a:t>
            </a:r>
            <a:endParaRPr lang="nb-NO" sz="3600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B8A74E6-A980-4749-B346-155FDC3B9A13}"/>
              </a:ext>
            </a:extLst>
          </p:cNvPr>
          <p:cNvSpPr txBox="1"/>
          <p:nvPr/>
        </p:nvSpPr>
        <p:spPr>
          <a:xfrm>
            <a:off x="656277" y="1856469"/>
            <a:ext cx="5706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Ikke alle produkter er lagervare, det vil da ligge inne som bestillingsvare og med kontakt info til leverandør. 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Man kan bestille produkter med egen logoprofil. 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Pris per stk er spesifisert, men man må bestille per forpakning. 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1918DBF-A2F6-4588-96CE-8E4D43C3A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05" y="1382772"/>
            <a:ext cx="4748588" cy="42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2614FE-9CC0-406F-9252-E6A30D22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7" y="968346"/>
            <a:ext cx="4926376" cy="1052960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rgbClr val="72B1C8"/>
                </a:solidFill>
              </a:rPr>
              <a:t>Nye produkter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220B78-2370-495F-9F80-167977D8E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55" y="1670142"/>
            <a:ext cx="5097068" cy="3517715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93DA864-5CAB-477A-B73B-C6ECE4735347}"/>
              </a:ext>
            </a:extLst>
          </p:cNvPr>
          <p:cNvSpPr txBox="1"/>
          <p:nvPr/>
        </p:nvSpPr>
        <p:spPr>
          <a:xfrm>
            <a:off x="703871" y="2313067"/>
            <a:ext cx="4926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Om et Lerøy selskap ønsker å bestille andre produkter enn det som allerede ligger inne i web-shoppen, ta kontakt med leverandør.</a:t>
            </a: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endParaRPr lang="nb-NO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31179"/>
      </p:ext>
    </p:extLst>
  </p:cSld>
  <p:clrMapOvr>
    <a:masterClrMapping/>
  </p:clrMapOvr>
</p:sld>
</file>

<file path=ppt/theme/theme1.xml><?xml version="1.0" encoding="utf-8"?>
<a:theme xmlns:a="http://schemas.openxmlformats.org/drawingml/2006/main" name="WEB-SHOP">
  <a:themeElements>
    <a:clrScheme name="Lerøy">
      <a:dk1>
        <a:sysClr val="windowText" lastClr="000000"/>
      </a:dk1>
      <a:lt1>
        <a:sysClr val="window" lastClr="FFFFFF"/>
      </a:lt1>
      <a:dk2>
        <a:srgbClr val="0B1F2C"/>
      </a:dk2>
      <a:lt2>
        <a:srgbClr val="72B1C8"/>
      </a:lt2>
      <a:accent1>
        <a:srgbClr val="0B1F2C"/>
      </a:accent1>
      <a:accent2>
        <a:srgbClr val="72B1C8"/>
      </a:accent2>
      <a:accent3>
        <a:srgbClr val="EB6852"/>
      </a:accent3>
      <a:accent4>
        <a:srgbClr val="DADFE1"/>
      </a:accent4>
      <a:accent5>
        <a:srgbClr val="622650"/>
      </a:accent5>
      <a:accent6>
        <a:srgbClr val="F6DC6B"/>
      </a:accent6>
      <a:hlink>
        <a:srgbClr val="0563C1"/>
      </a:hlink>
      <a:folHlink>
        <a:srgbClr val="954F72"/>
      </a:folHlink>
    </a:clrScheme>
    <a:fontScheme name="Lerøy profilfont">
      <a:majorFont>
        <a:latin typeface="Volte Semibold"/>
        <a:ea typeface=""/>
        <a:cs typeface=""/>
      </a:majorFont>
      <a:minorFont>
        <a:latin typeface="Vol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-SHOP.pptx" id="{331A41D2-35B9-40C6-9A28-D27E09FDA47A}" vid="{04C7AA1D-7E67-4F21-A6EE-A1E357BCCB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BE16D6F53E248AAC19580C2DCB1F3" ma:contentTypeVersion="2" ma:contentTypeDescription="Create a new document." ma:contentTypeScope="" ma:versionID="083a64a099f5781c1028e79dce7070c0">
  <xsd:schema xmlns:xsd="http://www.w3.org/2001/XMLSchema" xmlns:xs="http://www.w3.org/2001/XMLSchema" xmlns:p="http://schemas.microsoft.com/office/2006/metadata/properties" xmlns:ns2="78a143d9-855a-4d7a-81c4-cb2b6128d0ea" targetNamespace="http://schemas.microsoft.com/office/2006/metadata/properties" ma:root="true" ma:fieldsID="5f3f32eb36d80a875272603e14e8f88d" ns2:_="">
    <xsd:import namespace="78a143d9-855a-4d7a-81c4-cb2b6128d0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43d9-855a-4d7a-81c4-cb2b6128d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C1A21-C201-48B7-9326-3ED54B242D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041C2-44C2-49A4-91AB-07A76AF05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a143d9-855a-4d7a-81c4-cb2b6128d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840838-39B9-4D87-A772-49A86277F35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8a143d9-855a-4d7a-81c4-cb2b6128d0e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WEB-SHOP.pptx</Template>
  <TotalTime>715</TotalTime>
  <Words>600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Volte</vt:lpstr>
      <vt:lpstr>Just Lovely</vt:lpstr>
      <vt:lpstr>Volte Semibold</vt:lpstr>
      <vt:lpstr>Arial</vt:lpstr>
      <vt:lpstr>WEB-SHOP</vt:lpstr>
      <vt:lpstr>LERØY WEB-SHOP</vt:lpstr>
      <vt:lpstr>PowerPoint-presentasjon</vt:lpstr>
      <vt:lpstr>LERØY WEB-SHOP</vt:lpstr>
      <vt:lpstr>Innlogging</vt:lpstr>
      <vt:lpstr>Hva finner du i web-shoppen?</vt:lpstr>
      <vt:lpstr>Hva finner du i web-shoppen?</vt:lpstr>
      <vt:lpstr>Bestilling</vt:lpstr>
      <vt:lpstr>Bestilling</vt:lpstr>
      <vt:lpstr>Nye produkter</vt:lpstr>
      <vt:lpstr>Levering og kjøpsbetingelser</vt:lpstr>
      <vt:lpstr>Kontakt</vt:lpstr>
      <vt:lpstr>LERØY WEB-SHOP</vt:lpstr>
      <vt:lpstr>PowerPoint-presentasjon</vt:lpstr>
    </vt:vector>
  </TitlesOfParts>
  <Company>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LERØY WEB-SHOP</dc:title>
  <dc:creator>Wollertsen, Helene</dc:creator>
  <cp:lastModifiedBy>Wollertsen, Helene</cp:lastModifiedBy>
  <cp:revision>31</cp:revision>
  <dcterms:created xsi:type="dcterms:W3CDTF">2017-11-15T22:08:19Z</dcterms:created>
  <dcterms:modified xsi:type="dcterms:W3CDTF">2019-08-26T10:22:18Z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0x010100D70BE16D6F53E248AAC19580C2DCB1F3</vt:lpwstr>
  </property>
</Properties>
</file>